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79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309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0F6AB-BA4E-4F3E-978E-2FC50320639A}" type="datetimeFigureOut">
              <a:rPr lang="en-US" smtClean="0"/>
              <a:pPr/>
              <a:t>6/7/2012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67DD-3F56-4D61-A5EA-E191199A9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0F6AB-BA4E-4F3E-978E-2FC50320639A}" type="datetimeFigureOut">
              <a:rPr lang="en-US" smtClean="0"/>
              <a:pPr/>
              <a:t>6/7/2012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67DD-3F56-4D61-A5EA-E191199A9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0F6AB-BA4E-4F3E-978E-2FC50320639A}" type="datetimeFigureOut">
              <a:rPr lang="en-US" smtClean="0"/>
              <a:pPr/>
              <a:t>6/7/2012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67DD-3F56-4D61-A5EA-E191199A9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0F6AB-BA4E-4F3E-978E-2FC50320639A}" type="datetimeFigureOut">
              <a:rPr lang="en-US" smtClean="0"/>
              <a:pPr/>
              <a:t>6/7/2012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67DD-3F56-4D61-A5EA-E191199A9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0F6AB-BA4E-4F3E-978E-2FC50320639A}" type="datetimeFigureOut">
              <a:rPr lang="en-US" smtClean="0"/>
              <a:pPr/>
              <a:t>6/7/2012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67DD-3F56-4D61-A5EA-E191199A9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0F6AB-BA4E-4F3E-978E-2FC50320639A}" type="datetimeFigureOut">
              <a:rPr lang="en-US" smtClean="0"/>
              <a:pPr/>
              <a:t>6/7/2012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67DD-3F56-4D61-A5EA-E191199A9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0F6AB-BA4E-4F3E-978E-2FC50320639A}" type="datetimeFigureOut">
              <a:rPr lang="en-US" smtClean="0"/>
              <a:pPr/>
              <a:t>6/7/2012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67DD-3F56-4D61-A5EA-E191199A9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0F6AB-BA4E-4F3E-978E-2FC50320639A}" type="datetimeFigureOut">
              <a:rPr lang="en-US" smtClean="0"/>
              <a:pPr/>
              <a:t>6/7/2012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67DD-3F56-4D61-A5EA-E191199A9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0F6AB-BA4E-4F3E-978E-2FC50320639A}" type="datetimeFigureOut">
              <a:rPr lang="en-US" smtClean="0"/>
              <a:pPr/>
              <a:t>6/7/2012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67DD-3F56-4D61-A5EA-E191199A9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0F6AB-BA4E-4F3E-978E-2FC50320639A}" type="datetimeFigureOut">
              <a:rPr lang="en-US" smtClean="0"/>
              <a:pPr/>
              <a:t>6/7/2012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67DD-3F56-4D61-A5EA-E191199A9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0F6AB-BA4E-4F3E-978E-2FC50320639A}" type="datetimeFigureOut">
              <a:rPr lang="en-US" smtClean="0"/>
              <a:pPr/>
              <a:t>6/7/2012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67DD-3F56-4D61-A5EA-E191199A9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0F6AB-BA4E-4F3E-978E-2FC50320639A}" type="datetimeFigureOut">
              <a:rPr lang="en-US" smtClean="0"/>
              <a:pPr/>
              <a:t>6/7/2012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9867DD-3F56-4D61-A5EA-E191199A9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1013" y="366713"/>
            <a:ext cx="8181975" cy="612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1963" y="347663"/>
            <a:ext cx="8220075" cy="616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371475"/>
            <a:ext cx="8277225" cy="611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366713"/>
            <a:ext cx="8277225" cy="612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8" y="338138"/>
            <a:ext cx="8315325" cy="618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863" y="338138"/>
            <a:ext cx="8296275" cy="618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863" y="361950"/>
            <a:ext cx="8296275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" y="352425"/>
            <a:ext cx="8343900" cy="615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675" y="366713"/>
            <a:ext cx="8248650" cy="612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328613"/>
            <a:ext cx="8286750" cy="620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342900"/>
            <a:ext cx="8277225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" y="552450"/>
            <a:ext cx="8172450" cy="575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675" y="352425"/>
            <a:ext cx="8248650" cy="615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361950"/>
            <a:ext cx="8277225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357188"/>
            <a:ext cx="8286750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371475"/>
            <a:ext cx="8277225" cy="611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1963" y="361950"/>
            <a:ext cx="8220075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675" y="352425"/>
            <a:ext cx="8248650" cy="615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675" y="342900"/>
            <a:ext cx="824865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" y="428625"/>
            <a:ext cx="8153400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347663"/>
            <a:ext cx="8305800" cy="616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376238"/>
            <a:ext cx="8286750" cy="610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376238"/>
            <a:ext cx="8286750" cy="610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371475"/>
            <a:ext cx="8277225" cy="611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57188"/>
            <a:ext cx="8229600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361950"/>
            <a:ext cx="8286750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3" y="352425"/>
            <a:ext cx="8258175" cy="615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863" y="361950"/>
            <a:ext cx="8296275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675" y="361950"/>
            <a:ext cx="8248650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438" y="352425"/>
            <a:ext cx="8239125" cy="615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361950"/>
            <a:ext cx="8277225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3" y="352425"/>
            <a:ext cx="8258175" cy="615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24192</TotalTime>
  <Words>0</Words>
  <Application>Microsoft Office PowerPoint</Application>
  <PresentationFormat>On-screen Show (4:3)</PresentationFormat>
  <Paragraphs>0</Paragraphs>
  <Slides>32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</vt:vector>
  </TitlesOfParts>
  <Company>JCPS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jcps</dc:creator>
  <cp:lastModifiedBy>jcps</cp:lastModifiedBy>
  <cp:revision>334</cp:revision>
  <dcterms:created xsi:type="dcterms:W3CDTF">2012-05-21T19:00:08Z</dcterms:created>
  <dcterms:modified xsi:type="dcterms:W3CDTF">2012-06-07T15:28:05Z</dcterms:modified>
</cp:coreProperties>
</file>